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9" r:id="rId4"/>
    <p:sldId id="271" r:id="rId5"/>
    <p:sldId id="264" r:id="rId6"/>
    <p:sldId id="270" r:id="rId7"/>
    <p:sldId id="267" r:id="rId8"/>
    <p:sldId id="266" r:id="rId9"/>
    <p:sldId id="272" r:id="rId10"/>
    <p:sldId id="287" r:id="rId11"/>
    <p:sldId id="283" r:id="rId12"/>
    <p:sldId id="284" r:id="rId13"/>
    <p:sldId id="285" r:id="rId14"/>
    <p:sldId id="279" r:id="rId15"/>
    <p:sldId id="280" r:id="rId16"/>
    <p:sldId id="258" r:id="rId17"/>
    <p:sldId id="276" r:id="rId18"/>
    <p:sldId id="281" r:id="rId19"/>
    <p:sldId id="260" r:id="rId20"/>
    <p:sldId id="286" r:id="rId21"/>
    <p:sldId id="262" r:id="rId22"/>
    <p:sldId id="275" r:id="rId23"/>
    <p:sldId id="263" r:id="rId24"/>
    <p:sldId id="282" r:id="rId2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C00"/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3006" autoAdjust="0"/>
  </p:normalViewPr>
  <p:slideViewPr>
    <p:cSldViewPr snapToGrid="0" snapToObjects="1">
      <p:cViewPr>
        <p:scale>
          <a:sx n="125" d="100"/>
          <a:sy n="125" d="100"/>
        </p:scale>
        <p:origin x="1224" y="-1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8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9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 070: Der Roboter muss mit dem "Umweltsystem" interagieren.</a:t>
            </a:r>
          </a:p>
          <a:p>
            <a:endParaRPr lang="de-DE" dirty="0"/>
          </a:p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21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320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0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Elektronikteil im weiteren Ablauf des Projektes angehen.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916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 eaLnBrk="1" fontAlgn="auto" latinLnBrk="0" hangingPunct="1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Katrin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Waldbrände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 nach Vulkanausbruch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Reparaturen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Atomkraftwerken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Überflutung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/Tsunami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  <a:p>
            <a:r>
              <a:rPr lang="de-DE" dirty="0"/>
              <a:t>Überlegungen zum Anfang</a:t>
            </a:r>
          </a:p>
          <a:p>
            <a:r>
              <a:rPr lang="de-DE" dirty="0"/>
              <a:t>Neu:</a:t>
            </a:r>
          </a:p>
          <a:p>
            <a:pPr marL="171450" indent="-171450">
              <a:buFontTx/>
              <a:buChar char="-"/>
            </a:pPr>
            <a:r>
              <a:rPr lang="de-DE" dirty="0"/>
              <a:t>Physikalische Umgebung = Wasser, Erde, Stein, Sand</a:t>
            </a:r>
          </a:p>
          <a:p>
            <a:pPr marL="171450" indent="-171450">
              <a:buFontTx/>
              <a:buChar char="-"/>
            </a:pPr>
            <a:r>
              <a:rPr lang="de-DE" dirty="0"/>
              <a:t>Hindernis: Mithilfe des Roboterarms aus dem weg Räumen; Wänden ausweichen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Bergungsobjekt: Identifikation mit Sensoren/Kamera (Wärmebildkamera)</a:t>
            </a:r>
          </a:p>
          <a:p>
            <a:pPr marL="171450" indent="-171450">
              <a:buFontTx/>
              <a:buChar char="-"/>
            </a:pPr>
            <a:r>
              <a:rPr lang="de-DE" dirty="0"/>
              <a:t>Wegfindung über Signale über die Antenne!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 </a:t>
            </a:r>
            <a:r>
              <a:rPr lang="de-DE" dirty="0" err="1"/>
              <a:t>temperatursensor</a:t>
            </a:r>
            <a:r>
              <a:rPr lang="de-DE" dirty="0"/>
              <a:t>, aber resistent gegenüber warmen </a:t>
            </a:r>
            <a:r>
              <a:rPr lang="de-DE" dirty="0" err="1"/>
              <a:t>temperaturen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Kein Wettersensor, aber wetterresistent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Aus den Anforderungen lässt sich folgendes Use Case Model ableiten….</a:t>
            </a:r>
          </a:p>
          <a:p>
            <a:pPr marL="171450" indent="-171450">
              <a:buFontTx/>
              <a:buChar char="-"/>
            </a:pPr>
            <a:r>
              <a:rPr lang="de-DE" dirty="0"/>
              <a:t>Anmerkung Aktivitätsdiagramme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  <a:p>
            <a:r>
              <a:rPr lang="de-DE" dirty="0"/>
              <a:t>Objektorientiert gearbeitet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z.de/Nachrichten/Wissen/Uebersicht/Umweltschuetzer-befuerchten-Oel-Katastrophe-nach-Schiffsunglueck" TargetMode="External"/><Relationship Id="rId2" Type="http://schemas.openxmlformats.org/officeDocument/2006/relationships/hyperlink" Target="https://www.br.de/nachrichten/wissen/was-tun-bei-einem-waldbrand,RZyK3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rlagshaus-jaumann.de/inhalt.basel-zwischenfaelle-im-atomkraftwerk.58e2360e-de7c-4376-8052-66f081021e39.html" TargetMode="External"/><Relationship Id="rId5" Type="http://schemas.openxmlformats.org/officeDocument/2006/relationships/hyperlink" Target="https://www.reisegeek.de/indonesien-das-land-der-1000-geschichten/vulkanausbruch-auf-bali/" TargetMode="External"/><Relationship Id="rId4" Type="http://schemas.openxmlformats.org/officeDocument/2006/relationships/hyperlink" Target="https://www.brigitte.de/leben/reise/europas-kuesten-von-tsunami-bedroht-11261762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67ABF-C96B-4B90-89B1-F016F8DD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Konzept: Vorbereitung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2E48B-5120-4840-8C4E-4E87354C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Karte einlesen in Python </a:t>
            </a:r>
            <a:r>
              <a:rPr lang="de-DE" dirty="0">
                <a:sym typeface="Wingdings 3" panose="05040102010807070707" pitchFamily="18" charset="2"/>
              </a:rPr>
              <a:t> Simulation in C#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020C2-6D92-49A1-9F25-EFAFE9D099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372F10-F6FC-4A71-8310-F44459136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CB63D3B-3B98-4A23-9E2A-FB03ADDB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59" y="2659650"/>
            <a:ext cx="5660682" cy="3452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9AAC642-B3E3-4357-B24F-F67B595931E7}"/>
              </a:ext>
            </a:extLst>
          </p:cNvPr>
          <p:cNvSpPr txBox="1"/>
          <p:nvPr/>
        </p:nvSpPr>
        <p:spPr>
          <a:xfrm>
            <a:off x="1714800" y="6112349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12: Karte</a:t>
            </a:r>
          </a:p>
        </p:txBody>
      </p:sp>
    </p:spTree>
    <p:extLst>
      <p:ext uri="{BB962C8B-B14F-4D97-AF65-F5344CB8AC3E}">
        <p14:creationId xmlns:p14="http://schemas.microsoft.com/office/powerpoint/2010/main" val="330760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80F3CDF8-68E9-42BF-8AF4-5B97D55B182E}"/>
              </a:ext>
            </a:extLst>
          </p:cNvPr>
          <p:cNvSpPr/>
          <p:nvPr/>
        </p:nvSpPr>
        <p:spPr>
          <a:xfrm>
            <a:off x="5598413" y="26656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(1)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785" b="48196"/>
          <a:stretch/>
        </p:blipFill>
        <p:spPr>
          <a:xfrm>
            <a:off x="648000" y="1980664"/>
            <a:ext cx="4886895" cy="3372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7F187FB6-8AB0-406A-B6E8-5E567BF29A33}"/>
              </a:ext>
            </a:extLst>
          </p:cNvPr>
          <p:cNvSpPr/>
          <p:nvPr/>
        </p:nvSpPr>
        <p:spPr>
          <a:xfrm>
            <a:off x="3447288" y="3081528"/>
            <a:ext cx="589788" cy="186537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6A80D3AC-CED1-4F77-AC04-3C08506C0A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6" y="2898074"/>
            <a:ext cx="3163824" cy="1116142"/>
          </a:xfrm>
          <a:prstGeom prst="bentConnector3">
            <a:avLst>
              <a:gd name="adj1" fmla="val 88235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5BA16FA5-2E61-4A61-88EC-CA4EFCB63D96}"/>
              </a:ext>
            </a:extLst>
          </p:cNvPr>
          <p:cNvSpPr/>
          <p:nvPr/>
        </p:nvSpPr>
        <p:spPr>
          <a:xfrm>
            <a:off x="5597156" y="3762621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A9B2043-C645-4D8D-BD4C-8C69E14C86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5" y="4001516"/>
            <a:ext cx="3162571" cy="1022727"/>
          </a:xfrm>
          <a:prstGeom prst="bentConnector3">
            <a:avLst>
              <a:gd name="adj1" fmla="val 69275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C247D9E-85AD-42B0-8798-A93F4BAF04AF}"/>
              </a:ext>
            </a:extLst>
          </p:cNvPr>
          <p:cNvSpPr txBox="1"/>
          <p:nvPr/>
        </p:nvSpPr>
        <p:spPr>
          <a:xfrm>
            <a:off x="5534895" y="262820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mit acht Sensoren ausgestattet sein.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5" y="372984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einen Feuchtigkeitssensor besitzen.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0DD9AE7-1B8E-4392-9764-1F89A5B4BA05}"/>
              </a:ext>
            </a:extLst>
          </p:cNvPr>
          <p:cNvSpPr txBox="1"/>
          <p:nvPr/>
        </p:nvSpPr>
        <p:spPr>
          <a:xfrm>
            <a:off x="648000" y="5353261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13: Konsolenausgabe (1)</a:t>
            </a:r>
          </a:p>
        </p:txBody>
      </p:sp>
    </p:spTree>
    <p:extLst>
      <p:ext uri="{BB962C8B-B14F-4D97-AF65-F5344CB8AC3E}">
        <p14:creationId xmlns:p14="http://schemas.microsoft.com/office/powerpoint/2010/main" val="139458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55C9604-101F-4B77-9273-B04180716D82}"/>
              </a:ext>
            </a:extLst>
          </p:cNvPr>
          <p:cNvSpPr/>
          <p:nvPr/>
        </p:nvSpPr>
        <p:spPr>
          <a:xfrm>
            <a:off x="5599865" y="4817348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2A29B0-DF23-4FE0-A125-F14A1964F5B4}"/>
              </a:ext>
            </a:extLst>
          </p:cNvPr>
          <p:cNvSpPr/>
          <p:nvPr/>
        </p:nvSpPr>
        <p:spPr>
          <a:xfrm>
            <a:off x="5597151" y="3995555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23D9FD-9BAE-487B-8435-B7B0989987FE}"/>
              </a:ext>
            </a:extLst>
          </p:cNvPr>
          <p:cNvSpPr/>
          <p:nvPr/>
        </p:nvSpPr>
        <p:spPr>
          <a:xfrm>
            <a:off x="5597149" y="207883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9FF666C6-E8BE-4234-B29A-BF743EDBA7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380" y="2305447"/>
            <a:ext cx="3399972" cy="1222613"/>
          </a:xfrm>
          <a:prstGeom prst="bentConnector3">
            <a:avLst>
              <a:gd name="adj1" fmla="val 8092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9677322-3FB5-4357-B318-95615187A9C1}"/>
              </a:ext>
            </a:extLst>
          </p:cNvPr>
          <p:cNvCxnSpPr>
            <a:cxnSpLocks/>
          </p:cNvCxnSpPr>
          <p:nvPr/>
        </p:nvCxnSpPr>
        <p:spPr>
          <a:xfrm rot="10800000">
            <a:off x="3544138" y="4147375"/>
            <a:ext cx="3655499" cy="901404"/>
          </a:xfrm>
          <a:prstGeom prst="bentConnector3">
            <a:avLst>
              <a:gd name="adj1" fmla="val 71453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479B888-5FE8-4D15-A2B0-C69FEBE9DD47}"/>
              </a:ext>
            </a:extLst>
          </p:cNvPr>
          <p:cNvSpPr/>
          <p:nvPr/>
        </p:nvSpPr>
        <p:spPr>
          <a:xfrm>
            <a:off x="5599865" y="315919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6A5EF7A6-267D-4AEA-BBFB-8153525F94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8500" y="3386561"/>
            <a:ext cx="3961139" cy="43772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D64747C-6D2F-45DC-B3A6-C0BAD5F1DE8C}"/>
              </a:ext>
            </a:extLst>
          </p:cNvPr>
          <p:cNvSpPr txBox="1"/>
          <p:nvPr/>
        </p:nvSpPr>
        <p:spPr>
          <a:xfrm>
            <a:off x="5537610" y="3113004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/>
              <a:t>Der Roboter muss den Abstand zu den Hindernissen erkennen.</a:t>
            </a:r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21EB5BF-0C39-404B-ADD7-A988C4BBD5B1}"/>
              </a:ext>
            </a:extLst>
          </p:cNvPr>
          <p:cNvCxnSpPr>
            <a:cxnSpLocks/>
          </p:cNvCxnSpPr>
          <p:nvPr/>
        </p:nvCxnSpPr>
        <p:spPr>
          <a:xfrm rot="10800000">
            <a:off x="3544136" y="4150549"/>
            <a:ext cx="3655500" cy="77043"/>
          </a:xfrm>
          <a:prstGeom prst="bentConnector3">
            <a:avLst>
              <a:gd name="adj1" fmla="val 5408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90AF306-E457-48C1-8149-648FBBD3E075}"/>
              </a:ext>
            </a:extLst>
          </p:cNvPr>
          <p:cNvSpPr txBox="1"/>
          <p:nvPr/>
        </p:nvSpPr>
        <p:spPr>
          <a:xfrm>
            <a:off x="5534892" y="3955196"/>
            <a:ext cx="299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erkennen.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5D63D-606C-4D2F-B5E0-4C749916EE37}"/>
              </a:ext>
            </a:extLst>
          </p:cNvPr>
          <p:cNvSpPr txBox="1"/>
          <p:nvPr/>
        </p:nvSpPr>
        <p:spPr>
          <a:xfrm>
            <a:off x="5537609" y="4770914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014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entfernen.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ED9A9B-FEAA-4346-B89D-A0F46A6F2DE9}"/>
              </a:ext>
            </a:extLst>
          </p:cNvPr>
          <p:cNvSpPr txBox="1"/>
          <p:nvPr/>
        </p:nvSpPr>
        <p:spPr>
          <a:xfrm>
            <a:off x="5534894" y="2029482"/>
            <a:ext cx="299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nach Erkennung einer Person die Livesteuerung aktivieren.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707310D-CBDE-43C2-AB8E-FEA93420742A}"/>
              </a:ext>
            </a:extLst>
          </p:cNvPr>
          <p:cNvSpPr txBox="1"/>
          <p:nvPr/>
        </p:nvSpPr>
        <p:spPr>
          <a:xfrm>
            <a:off x="645283" y="5154726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14: Konsolenausgabe (2)</a:t>
            </a:r>
          </a:p>
        </p:txBody>
      </p:sp>
    </p:spTree>
    <p:extLst>
      <p:ext uri="{BB962C8B-B14F-4D97-AF65-F5344CB8AC3E}">
        <p14:creationId xmlns:p14="http://schemas.microsoft.com/office/powerpoint/2010/main" val="7526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(3)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0F74567-B15E-476F-82F7-8E83A2E3035E}"/>
              </a:ext>
            </a:extLst>
          </p:cNvPr>
          <p:cNvSpPr/>
          <p:nvPr/>
        </p:nvSpPr>
        <p:spPr>
          <a:xfrm>
            <a:off x="5597146" y="37822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110A86-B4DA-455B-9771-EA0F2E914824}"/>
              </a:ext>
            </a:extLst>
          </p:cNvPr>
          <p:cNvSpPr/>
          <p:nvPr/>
        </p:nvSpPr>
        <p:spPr>
          <a:xfrm>
            <a:off x="5597156" y="2949833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1F17B9-E72E-4192-956C-4E4C524A7A3A}"/>
              </a:ext>
            </a:extLst>
          </p:cNvPr>
          <p:cNvSpPr/>
          <p:nvPr/>
        </p:nvSpPr>
        <p:spPr>
          <a:xfrm>
            <a:off x="5597148" y="461178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816CABF-F10D-46D7-B5E0-6D5F2A42F7E4}"/>
              </a:ext>
            </a:extLst>
          </p:cNvPr>
          <p:cNvSpPr/>
          <p:nvPr/>
        </p:nvSpPr>
        <p:spPr>
          <a:xfrm>
            <a:off x="5597142" y="211014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0F7DDA-57CC-446C-9962-2546C840B3BC}"/>
              </a:ext>
            </a:extLst>
          </p:cNvPr>
          <p:cNvSpPr txBox="1"/>
          <p:nvPr/>
        </p:nvSpPr>
        <p:spPr>
          <a:xfrm>
            <a:off x="5534882" y="3716319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020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auf Land fahren können.</a:t>
            </a:r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A525763-457E-4AC1-A02F-F6DB6D3F2297}"/>
              </a:ext>
            </a:extLst>
          </p:cNvPr>
          <p:cNvCxnSpPr/>
          <p:nvPr/>
        </p:nvCxnSpPr>
        <p:spPr>
          <a:xfrm rot="10800000" flipV="1">
            <a:off x="3848101" y="2336460"/>
            <a:ext cx="3351529" cy="1092540"/>
          </a:xfrm>
          <a:prstGeom prst="bentConnector3">
            <a:avLst>
              <a:gd name="adj1" fmla="val 81451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D554AC5-6D89-439F-B040-5612165D7569}"/>
              </a:ext>
            </a:extLst>
          </p:cNvPr>
          <p:cNvSpPr txBox="1"/>
          <p:nvPr/>
        </p:nvSpPr>
        <p:spPr>
          <a:xfrm>
            <a:off x="5534882" y="2052826"/>
            <a:ext cx="299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Personen identifizieren können.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9B32301C-72C5-4798-8199-D081B78473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2101" y="3176143"/>
            <a:ext cx="4367545" cy="77990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D5817808-A4A2-439D-BB38-756053C798AF}"/>
              </a:ext>
            </a:extLst>
          </p:cNvPr>
          <p:cNvCxnSpPr/>
          <p:nvPr/>
        </p:nvCxnSpPr>
        <p:spPr>
          <a:xfrm rot="10800000" flipV="1">
            <a:off x="2247901" y="4008556"/>
            <a:ext cx="4951729" cy="49093"/>
          </a:xfrm>
          <a:prstGeom prst="bentConnector3">
            <a:avLst>
              <a:gd name="adj1" fmla="val 4256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7CEAB88-7AE1-4A7B-A10C-FCD64CD10A41}"/>
              </a:ext>
            </a:extLst>
          </p:cNvPr>
          <p:cNvCxnSpPr/>
          <p:nvPr/>
        </p:nvCxnSpPr>
        <p:spPr>
          <a:xfrm rot="10800000">
            <a:off x="2832101" y="4273550"/>
            <a:ext cx="4367529" cy="564550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C8166BB-6BA9-429E-B772-15DF08681744}"/>
              </a:ext>
            </a:extLst>
          </p:cNvPr>
          <p:cNvCxnSpPr>
            <a:cxnSpLocks/>
          </p:cNvCxnSpPr>
          <p:nvPr/>
        </p:nvCxnSpPr>
        <p:spPr>
          <a:xfrm flipH="1">
            <a:off x="2247900" y="4470400"/>
            <a:ext cx="276860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6" y="2885322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durch Wasser fahren können.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F48BCA-930E-461B-8CDA-63265A378B71}"/>
              </a:ext>
            </a:extLst>
          </p:cNvPr>
          <p:cNvSpPr txBox="1"/>
          <p:nvPr/>
        </p:nvSpPr>
        <p:spPr>
          <a:xfrm>
            <a:off x="5534885" y="4547453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erkennen ob er auf Wasser oder Land fährt.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3464978-11EF-41D3-AE52-E6F5A4704AD8}"/>
              </a:ext>
            </a:extLst>
          </p:cNvPr>
          <p:cNvSpPr txBox="1"/>
          <p:nvPr/>
        </p:nvSpPr>
        <p:spPr>
          <a:xfrm>
            <a:off x="645283" y="5154726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14: Konsolenausgabe (2)</a:t>
            </a:r>
          </a:p>
        </p:txBody>
      </p:sp>
    </p:spTree>
    <p:extLst>
      <p:ext uri="{BB962C8B-B14F-4D97-AF65-F5344CB8AC3E}">
        <p14:creationId xmlns:p14="http://schemas.microsoft.com/office/powerpoint/2010/main" val="427677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HW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(1)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8" name="Inhaltsplatzhalter 6" descr="Ein Bild, das Computer, computer, groß, Stadt enthält.&#10;&#10;Automatisch generierte Beschreibung">
            <a:extLst>
              <a:ext uri="{FF2B5EF4-FFF2-40B4-BE49-F238E27FC236}">
                <a16:creationId xmlns:a16="http://schemas.microsoft.com/office/drawing/2014/main" id="{A9D406A6-6D94-4E4F-8C90-DAD041383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80"/>
          <a:stretch/>
        </p:blipFill>
        <p:spPr>
          <a:xfrm>
            <a:off x="648160" y="2021179"/>
            <a:ext cx="7667040" cy="3760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Inhaltsplatzhalter 6" descr="Ein Bild, das draußen, Pflanze, Baum, Gras enthält.&#10;&#10;Automatisch generierte Beschreibung">
            <a:extLst>
              <a:ext uri="{FF2B5EF4-FFF2-40B4-BE49-F238E27FC236}">
                <a16:creationId xmlns:a16="http://schemas.microsoft.com/office/drawing/2014/main" id="{1DC25EFA-718D-4FB9-A365-E75D0CF15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498" y="1717418"/>
            <a:ext cx="3045516" cy="1711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 descr="Ein Bild, das draußen, Natur, Wasser, Berg enthält.&#10;&#10;Automatisch generierte Beschreibung">
            <a:extLst>
              <a:ext uri="{FF2B5EF4-FFF2-40B4-BE49-F238E27FC236}">
                <a16:creationId xmlns:a16="http://schemas.microsoft.com/office/drawing/2014/main" id="{AF758C9B-AABC-46E5-A7CA-16C538D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" y="3953208"/>
            <a:ext cx="257005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Ein Bild, das Gras, draußen, Gebäude, sitzend enthält.&#10;&#10;Automatisch generierte Beschreibung">
            <a:extLst>
              <a:ext uri="{FF2B5EF4-FFF2-40B4-BE49-F238E27FC236}">
                <a16:creationId xmlns:a16="http://schemas.microsoft.com/office/drawing/2014/main" id="{17E3A5AD-8301-4AC6-AFE0-EACF4FD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66" y="3953208"/>
            <a:ext cx="228211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draußen, Wasser, Schiff, Ozean enthält.&#10;&#10;Automatisch generierte Beschreibung">
            <a:extLst>
              <a:ext uri="{FF2B5EF4-FFF2-40B4-BE49-F238E27FC236}">
                <a16:creationId xmlns:a16="http://schemas.microsoft.com/office/drawing/2014/main" id="{DDF7618C-EE87-4C08-9C10-7202D216A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297" y="1717418"/>
            <a:ext cx="2990205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draußen, Rauch, Berg, Wolken enthält.&#10;&#10;Automatisch generierte Beschreibung">
            <a:extLst>
              <a:ext uri="{FF2B5EF4-FFF2-40B4-BE49-F238E27FC236}">
                <a16:creationId xmlns:a16="http://schemas.microsoft.com/office/drawing/2014/main" id="{DF301E3D-5460-41B6-BA2A-83F86ACD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564" y="3953208"/>
            <a:ext cx="2566388" cy="1711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802CCAA-2316-45AC-9C0D-D904A0C2DA2D}"/>
              </a:ext>
            </a:extLst>
          </p:cNvPr>
          <p:cNvSpPr txBox="1"/>
          <p:nvPr/>
        </p:nvSpPr>
        <p:spPr>
          <a:xfrm>
            <a:off x="1250498" y="3433706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1: Waldbrand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BF1C4D-352A-4D2A-9B5E-6C94C50B51E1}"/>
              </a:ext>
            </a:extLst>
          </p:cNvPr>
          <p:cNvSpPr txBox="1"/>
          <p:nvPr/>
        </p:nvSpPr>
        <p:spPr>
          <a:xfrm>
            <a:off x="4898512" y="342899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2: Schiffsunglück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F0E0F7-4C64-49FD-8047-82E4E4203F63}"/>
              </a:ext>
            </a:extLst>
          </p:cNvPr>
          <p:cNvSpPr txBox="1"/>
          <p:nvPr/>
        </p:nvSpPr>
        <p:spPr>
          <a:xfrm>
            <a:off x="6069968" y="566007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5: Atomkraftwerk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E764B39-B947-40E6-91DE-CDE05B492BDA}"/>
              </a:ext>
            </a:extLst>
          </p:cNvPr>
          <p:cNvSpPr txBox="1"/>
          <p:nvPr/>
        </p:nvSpPr>
        <p:spPr>
          <a:xfrm>
            <a:off x="3359564" y="5660078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4: Vulkanausbruch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A7DC54-DA3A-4201-9189-855D536A91AE}"/>
              </a:ext>
            </a:extLst>
          </p:cNvPr>
          <p:cNvSpPr txBox="1"/>
          <p:nvPr/>
        </p:nvSpPr>
        <p:spPr>
          <a:xfrm>
            <a:off x="648000" y="5662560"/>
            <a:ext cx="1737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3: Tsunami/Überflutung</a:t>
            </a:r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7CC6EE6-FB07-4A1E-BE9F-87F1DADD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9" y="2026884"/>
            <a:ext cx="7645047" cy="4090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88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Elektronische</a:t>
            </a:r>
            <a:r>
              <a:rPr lang="en-US" dirty="0"/>
              <a:t> </a:t>
            </a:r>
            <a:r>
              <a:rPr lang="en-US" dirty="0" err="1"/>
              <a:t>Umetzung</a:t>
            </a:r>
            <a:endParaRPr lang="en-US" dirty="0"/>
          </a:p>
          <a:p>
            <a:r>
              <a:rPr lang="en-US" dirty="0" err="1"/>
              <a:t>Proportionen</a:t>
            </a:r>
            <a:endParaRPr lang="en-US" dirty="0"/>
          </a:p>
          <a:p>
            <a:r>
              <a:rPr lang="en-US" dirty="0" err="1"/>
              <a:t>Visualisierung</a:t>
            </a:r>
            <a:r>
              <a:rPr lang="en-US" dirty="0"/>
              <a:t> der </a:t>
            </a:r>
            <a:r>
              <a:rPr lang="en-US" dirty="0" err="1"/>
              <a:t>Kamera</a:t>
            </a:r>
            <a:r>
              <a:rPr lang="en-US" dirty="0"/>
              <a:t> und </a:t>
            </a:r>
            <a:r>
              <a:rPr lang="en-US" dirty="0" err="1"/>
              <a:t>Livesteuerung</a:t>
            </a:r>
            <a:endParaRPr lang="en-US" dirty="0"/>
          </a:p>
          <a:p>
            <a:r>
              <a:rPr lang="en-US" dirty="0"/>
              <a:t>3D Simulation (</a:t>
            </a:r>
            <a:r>
              <a:rPr lang="en-US" dirty="0" err="1"/>
              <a:t>evtl</a:t>
            </a:r>
            <a:r>
              <a:rPr lang="en-US" dirty="0"/>
              <a:t>. </a:t>
            </a:r>
            <a:r>
              <a:rPr lang="en-US" dirty="0" err="1"/>
              <a:t>mit</a:t>
            </a:r>
            <a:r>
              <a:rPr lang="en-US" dirty="0"/>
              <a:t> Unity)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Literaturverzeichnis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786446"/>
              </p:ext>
            </p:extLst>
          </p:nvPr>
        </p:nvGraphicFramePr>
        <p:xfrm>
          <a:off x="647700" y="2020888"/>
          <a:ext cx="7548607" cy="4707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730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480820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34057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2"/>
                        </a:rPr>
                        <a:t>https://www.br.de/nachrichten/wissen/was-tun-bei-einem-waldbrand,RZyK3iS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2: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3"/>
                        </a:rPr>
                        <a:t>https://www.haz.de/Nachrichten/Wissen/Uebersicht/Umweltschuetzer-befuerchten-Oel-Katastrophe-nach-Schiffsunglueck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3: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Tsunami/Überflutung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4"/>
                        </a:rPr>
                        <a:t>https://www.brigitte.de/leben/reise/europas-kuesten-von-tsunami-bedroht-11261762.html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4: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Vulkanausbruch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5"/>
                        </a:rPr>
                        <a:t>https://www.reisegeek.de/indonesien-das-land-der-1000-geschichten/vulkanausbruch-auf-bali/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5: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6"/>
                        </a:rPr>
                        <a:t>https://www.verlagshaus-jaumann.de/inhalt.basel-zwischenfaelle-im-atomkraftwerk.58e2360e-de7c-4376-8052-66f081021e39.html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23295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8909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49F32D-B539-4A85-9121-0B942F4AAB8C}"/>
              </a:ext>
            </a:extLst>
          </p:cNvPr>
          <p:cNvSpPr txBox="1"/>
          <p:nvPr/>
        </p:nvSpPr>
        <p:spPr>
          <a:xfrm>
            <a:off x="2610397" y="6072354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6: Anforderungen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  <p:pic>
        <p:nvPicPr>
          <p:cNvPr id="10" name="Inhaltsplatzhalter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A9B5643-B94F-406C-AA45-F846EB46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0397" y="1888650"/>
            <a:ext cx="3750638" cy="41887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Kontextdiagramm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40FF4-10B3-42B3-8714-824DB86ABC72}"/>
              </a:ext>
            </a:extLst>
          </p:cNvPr>
          <p:cNvSpPr txBox="1"/>
          <p:nvPr/>
        </p:nvSpPr>
        <p:spPr>
          <a:xfrm>
            <a:off x="1299304" y="5859477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  <p:pic>
        <p:nvPicPr>
          <p:cNvPr id="10" name="Inhaltsplatzhalter 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C101812-0407-4A22-B731-0D927D855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04" y="1888651"/>
            <a:ext cx="6236844" cy="39708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9"/>
            <a:ext cx="6537996" cy="39036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CFB517-7FA8-4469-A6BB-78B6E1625DC0}"/>
              </a:ext>
            </a:extLst>
          </p:cNvPr>
          <p:cNvSpPr txBox="1"/>
          <p:nvPr/>
        </p:nvSpPr>
        <p:spPr>
          <a:xfrm>
            <a:off x="1047649" y="5918462"/>
            <a:ext cx="1659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8: Use-Case Diagramm</a:t>
            </a:r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701C0B-F922-4F9B-8230-75C7768579FA}"/>
              </a:ext>
            </a:extLst>
          </p:cNvPr>
          <p:cNvSpPr txBox="1"/>
          <p:nvPr/>
        </p:nvSpPr>
        <p:spPr>
          <a:xfrm>
            <a:off x="1714800" y="6112350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9: Karte</a:t>
            </a:r>
          </a:p>
        </p:txBody>
      </p:sp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3F9F90-D416-4CF1-8744-5A30E76E8718}"/>
              </a:ext>
            </a:extLst>
          </p:cNvPr>
          <p:cNvSpPr txBox="1"/>
          <p:nvPr/>
        </p:nvSpPr>
        <p:spPr>
          <a:xfrm>
            <a:off x="1867898" y="6122033"/>
            <a:ext cx="1537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10: Block-Diagramm</a:t>
            </a:r>
          </a:p>
        </p:txBody>
      </p:sp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1E9B0E-C637-413A-81A4-CE173610A7FA}"/>
              </a:ext>
            </a:extLst>
          </p:cNvPr>
          <p:cNvSpPr txBox="1"/>
          <p:nvPr/>
        </p:nvSpPr>
        <p:spPr>
          <a:xfrm>
            <a:off x="1464828" y="6112350"/>
            <a:ext cx="1604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11: Klassendiagramm</a:t>
            </a:r>
          </a:p>
        </p:txBody>
      </p:sp>
      <p:pic>
        <p:nvPicPr>
          <p:cNvPr id="10" name="Inhaltsplatzhalter 9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FF4E8088-34C9-42D5-8649-5CA97ACB3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4828" y="1888650"/>
            <a:ext cx="6024783" cy="4223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799</Words>
  <Application>Microsoft Office PowerPoint</Application>
  <PresentationFormat>Bildschirmpräsentation (4:3)</PresentationFormat>
  <Paragraphs>209</Paragraphs>
  <Slides>24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Kontextdiagramm</vt:lpstr>
      <vt:lpstr>Konzept: Use Case</vt:lpstr>
      <vt:lpstr>Konzept: Szenario</vt:lpstr>
      <vt:lpstr>Konzept: Stakeholder</vt:lpstr>
      <vt:lpstr>Konzept: Block-Diagramm</vt:lpstr>
      <vt:lpstr>Konzept: Klassendiagramm</vt:lpstr>
      <vt:lpstr>Konzept: Vorbereitung Software</vt:lpstr>
      <vt:lpstr>Software: Konsolenausgabe (1)</vt:lpstr>
      <vt:lpstr>Software: Konsolenausgabe (2)</vt:lpstr>
      <vt:lpstr>Software: Konsolenausgabe (3)</vt:lpstr>
      <vt:lpstr>Auflistung HW (Vor-Nachteile)</vt:lpstr>
      <vt:lpstr>Festlegung HW</vt:lpstr>
      <vt:lpstr>Skizze des ersten Ansatzes</vt:lpstr>
      <vt:lpstr>Design (Entwurf)</vt:lpstr>
      <vt:lpstr>Design (PaperPrototype)</vt:lpstr>
      <vt:lpstr>Auswertung Anforderungen (1)</vt:lpstr>
      <vt:lpstr>Auswertung Anforderungen (2)</vt:lpstr>
      <vt:lpstr>Ausblick</vt:lpstr>
      <vt:lpstr>Showcase</vt:lpstr>
      <vt:lpstr>Literaturverzeichnis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Katrin Glöwing</cp:lastModifiedBy>
  <cp:revision>60</cp:revision>
  <dcterms:created xsi:type="dcterms:W3CDTF">2017-12-05T19:21:36Z</dcterms:created>
  <dcterms:modified xsi:type="dcterms:W3CDTF">2020-08-24T12:44:18Z</dcterms:modified>
</cp:coreProperties>
</file>